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8"/>
  </p:notesMasterIdLst>
  <p:handoutMasterIdLst>
    <p:handoutMasterId r:id="rId39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59" r:id="rId27"/>
    <p:sldId id="461" r:id="rId28"/>
    <p:sldId id="467" r:id="rId29"/>
    <p:sldId id="460" r:id="rId30"/>
    <p:sldId id="462" r:id="rId31"/>
    <p:sldId id="463" r:id="rId32"/>
    <p:sldId id="464" r:id="rId33"/>
    <p:sldId id="465" r:id="rId34"/>
    <p:sldId id="469" r:id="rId35"/>
    <p:sldId id="468" r:id="rId36"/>
    <p:sldId id="46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C55A11"/>
    <a:srgbClr val="D9D9D9"/>
    <a:srgbClr val="2E75B6"/>
    <a:srgbClr val="8497B0"/>
    <a:srgbClr val="DEEBF7"/>
    <a:srgbClr val="FFC000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1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71699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카드에 대한 상세한 정보를 확인할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73791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23813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C13598A6-3BFB-4D11-8666-BF07B0FB71E4}"/>
              </a:ext>
            </a:extLst>
          </p:cNvPr>
          <p:cNvGrpSpPr>
            <a:grpSpLocks noChangeAspect="1"/>
          </p:cNvGrpSpPr>
          <p:nvPr/>
        </p:nvGrpSpPr>
        <p:grpSpPr>
          <a:xfrm>
            <a:off x="7082346" y="3732882"/>
            <a:ext cx="928946" cy="1126162"/>
            <a:chOff x="8291363" y="4166836"/>
            <a:chExt cx="614666" cy="74516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748A181-F07D-4D00-B74D-7212D7FDC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530" t="8920" r="38321" b="48075"/>
            <a:stretch/>
          </p:blipFill>
          <p:spPr>
            <a:xfrm>
              <a:off x="8291363" y="4166836"/>
              <a:ext cx="614666" cy="74516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6708" y="4270021"/>
              <a:ext cx="367364" cy="4932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90" y="4348250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7076698" y="5978039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레어도 선택창 팝업</a:t>
            </a:r>
            <a:endParaRPr lang="en-US" altLang="ko-KR" sz="1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8243D3-9111-4191-99AA-E5468143FFB5}"/>
              </a:ext>
            </a:extLst>
          </p:cNvPr>
          <p:cNvGrpSpPr>
            <a:grpSpLocks noChangeAspect="1"/>
          </p:cNvGrpSpPr>
          <p:nvPr/>
        </p:nvGrpSpPr>
        <p:grpSpPr>
          <a:xfrm>
            <a:off x="7076699" y="4668939"/>
            <a:ext cx="1343687" cy="1315813"/>
            <a:chOff x="4522230" y="4006873"/>
            <a:chExt cx="1708373" cy="16729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956280A-52E7-41B8-80B1-75B199D34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812" t="11593" r="34916" b="53419"/>
            <a:stretch/>
          </p:blipFill>
          <p:spPr>
            <a:xfrm>
              <a:off x="4522230" y="4006873"/>
              <a:ext cx="1708373" cy="167293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0CE312-3EB0-4BE0-81E8-03BB19718D07}"/>
                </a:ext>
              </a:extLst>
            </p:cNvPr>
            <p:cNvSpPr/>
            <p:nvPr/>
          </p:nvSpPr>
          <p:spPr>
            <a:xfrm>
              <a:off x="5237394" y="4246595"/>
              <a:ext cx="866705" cy="118495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515031"/>
            <a:ext cx="433682" cy="808458"/>
          </a:xfrm>
          <a:prstGeom prst="bentConnector3">
            <a:avLst>
              <a:gd name="adj1" fmla="val 15271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885311"/>
              </p:ext>
            </p:extLst>
          </p:nvPr>
        </p:nvGraphicFramePr>
        <p:xfrm>
          <a:off x="1071032" y="1286624"/>
          <a:ext cx="1004993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덱을 일람하는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생성한 덱을 표기하고 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검색을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플레이어가 생성한 덱을 배치순서에 따라 배열하여 한번에 파악할 수 있는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덱이 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카드가 덱에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포함된 상태일 경우 사용 불가 표식을 표기하여 플레이어에게 해당 덱이 현재 전투에서 사용할 수 없는 상태라는 것을 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배치와 덱 삭제 기능을 모드 활성화 상태에서만 사용할 수 있도록 하여 실수로 순서를 변경하거나 덱을 삭제하는 상황을 최소화하고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기능을 추가하여 원하는 덱을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E4A980E-088E-4C57-83DD-8FEB3F3E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75" y="3530208"/>
            <a:ext cx="4751848" cy="252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2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820" y="1718700"/>
            <a:ext cx="3658667" cy="418325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78568"/>
              </p:ext>
            </p:extLst>
          </p:nvPr>
        </p:nvGraphicFramePr>
        <p:xfrm>
          <a:off x="818915" y="1272041"/>
          <a:ext cx="7113905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3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5" y="3810014"/>
            <a:ext cx="4575521" cy="2427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4224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모드가 있을 때 다른 모드를 활성화 하면 이전에 활성화된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649279" y="4322136"/>
            <a:ext cx="3834059" cy="19023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30479"/>
              </p:ext>
            </p:extLst>
          </p:nvPr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B81424F-2187-4C49-BCE3-E8A669CD77E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178079" y="4882895"/>
            <a:ext cx="1290925" cy="682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43316"/>
              </p:ext>
            </p:extLst>
          </p:nvPr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FCA586-4B2C-481D-91D4-D33FBD43919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285196" y="4804154"/>
            <a:ext cx="1144943" cy="259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52555"/>
              </p:ext>
            </p:extLst>
          </p:nvPr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관련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관련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164806"/>
              </p:ext>
            </p:extLst>
          </p:nvPr>
        </p:nvGraphicFramePr>
        <p:xfrm>
          <a:off x="1071032" y="1268103"/>
          <a:ext cx="10049934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생성하는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34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997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관련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209306"/>
              </p:ext>
            </p:extLst>
          </p:nvPr>
        </p:nvGraphicFramePr>
        <p:xfrm>
          <a:off x="1110192" y="1830841"/>
          <a:ext cx="58200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00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4671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99" y="3225800"/>
            <a:ext cx="4642949" cy="24630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33" y="3225799"/>
            <a:ext cx="4642950" cy="24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관련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93197"/>
              </p:ext>
            </p:extLst>
          </p:nvPr>
        </p:nvGraphicFramePr>
        <p:xfrm>
          <a:off x="695325" y="1268413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하지 않은 상태에서 닫기 버튼을 클릭하면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507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경고창에 닫기 버튼을 클릭하면 덱 편집 모드를 비활성화하고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93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관련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046940"/>
              </p:ext>
            </p:extLst>
          </p:nvPr>
        </p:nvGraphicFramePr>
        <p:xfrm>
          <a:off x="695325" y="1268413"/>
          <a:ext cx="64789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040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8813</TotalTime>
  <Pages>7</Pages>
  <Words>2913</Words>
  <Characters>0</Characters>
  <Application>Microsoft Office PowerPoint</Application>
  <DocSecurity>0</DocSecurity>
  <PresentationFormat>와이드스크린</PresentationFormat>
  <Lines>0</Lines>
  <Paragraphs>318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관련 시스템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6199</cp:revision>
  <dcterms:modified xsi:type="dcterms:W3CDTF">2024-12-04T10:56:28Z</dcterms:modified>
  <cp:version>9.103.97.45139</cp:version>
</cp:coreProperties>
</file>